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1" r:id="rId2"/>
    <p:sldId id="257" r:id="rId3"/>
    <p:sldId id="261" r:id="rId4"/>
    <p:sldId id="262" r:id="rId5"/>
    <p:sldId id="258" r:id="rId6"/>
    <p:sldId id="259" r:id="rId7"/>
    <p:sldId id="264" r:id="rId8"/>
    <p:sldId id="265" r:id="rId9"/>
    <p:sldId id="266" r:id="rId10"/>
    <p:sldId id="263" r:id="rId11"/>
    <p:sldId id="267" r:id="rId12"/>
    <p:sldId id="268" r:id="rId13"/>
    <p:sldId id="269" r:id="rId14"/>
    <p:sldId id="260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951AF6-26A1-4619-8F43-60DFDA825B7F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75C182-DC6F-4AB4-8DD2-467F5909BDF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Biodiversity and Conservation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Introduction </a:t>
            </a:r>
          </a:p>
          <a:p>
            <a:pPr algn="ctr"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and </a:t>
            </a:r>
          </a:p>
          <a:p>
            <a:pPr algn="ctr"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Importance of Biodiversity</a:t>
            </a:r>
          </a:p>
          <a:p>
            <a:pPr algn="ctr"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By</a:t>
            </a:r>
          </a:p>
          <a:p>
            <a:pPr algn="ctr">
              <a:buNone/>
            </a:pP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M.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Aakif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Liaquat</a:t>
            </a:r>
            <a:endParaRPr lang="en-US" sz="4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Ecosystem Diversity• Variety of habitats, living communities and  ecological processes in the living world.• Includes alpi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Species&#10;&#10;Ecosystem&#10;&#10;diversity is the&#10;effective&#10;number of&#10;different&#10;species that are&#10;represented in&#10;a collection of&#10;individ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THREATS TO BIODIVERSITY&#10;Natural causes:&#10; Narrow geographical area&#10; Low population&#10; Low breeding rate&#10; Natural disaster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 Pollution&#10; Hunting&#10; Global warming and climate&#10;change&#10; Agriculture&#10; Domino effect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PPT OF BIODIVERSI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PPT OF BIODIVERSI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efinition:• Biodiversity (biological diversity) is the total sum of  all the living organisms that exist on our earth.• T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BioBiodiversitydiversity&#10;Diversity = Variety&#10;What does “Diversity”&#10;means?&#10;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12" name="AutoShape 4" descr="BioBiodiversitydiversity&#10;Diversity = Variety&#10;What does “Diversity”&#10;means?&#10;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414" name="Picture 6" descr="BioBiodiversitydiversity&#10;Diversity = Variety&#10;What does “Diversity”&#10;means?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ISTRIBUTION OF BIODIVERSITY&#10; Flora and fauna diversity&#10;depends on-&#10; Climate&#10; Altitude&#10; Soils&#10; Presence of other spec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Biological Diversity• Todays biodiversity is the result of billions of years of  evolution, natural processes, and in more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Three Levels:• Genetic Diversity – genes on chromosomes  determine the specific characteristics  (physical, emotional) of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Genetic Diversity• The reason captive breeding programs need to  introduce new individuals from wild populations.• a speci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Geneticists are working to improve                                our food crops by making them                          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Species                              Diversity                              can be measured by                           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13</Words>
  <Application>Microsoft Office PowerPoint</Application>
  <PresentationFormat>On-screen Show (4:3)</PresentationFormat>
  <Paragraphs>7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Biodiversity and Conservation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 7</dc:creator>
  <cp:lastModifiedBy>win 7</cp:lastModifiedBy>
  <cp:revision>8</cp:revision>
  <dcterms:created xsi:type="dcterms:W3CDTF">2006-08-16T00:00:00Z</dcterms:created>
  <dcterms:modified xsi:type="dcterms:W3CDTF">2020-04-02T16:20:41Z</dcterms:modified>
</cp:coreProperties>
</file>